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100" r:id="rId67"/>
    <p:sldId id="2034" r:id="rId68"/>
    <p:sldId id="2096" r:id="rId69"/>
    <p:sldId id="1978" r:id="rId70"/>
    <p:sldId id="2082" r:id="rId71"/>
    <p:sldId id="1820" r:id="rId72"/>
    <p:sldId id="1618" r:id="rId73"/>
    <p:sldId id="1821" r:id="rId74"/>
    <p:sldId id="1819" r:id="rId75"/>
    <p:sldId id="1822" r:id="rId76"/>
    <p:sldId id="1696" r:id="rId77"/>
    <p:sldId id="2081" r:id="rId78"/>
    <p:sldId id="2083" r:id="rId79"/>
    <p:sldId id="2084" r:id="rId80"/>
    <p:sldId id="2085" r:id="rId81"/>
    <p:sldId id="2086" r:id="rId82"/>
    <p:sldId id="2087" r:id="rId83"/>
    <p:sldId id="2088" r:id="rId84"/>
    <p:sldId id="161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6.344038250343643</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0.52556929270755903</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0.66023980538664784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0.18406992144175582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1.9216637638412006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0.18406992144175582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0.14012542553585572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5.7820725757722764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3.7671902304081684E-2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0.68346003389984933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0.19054354754459446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1.9892474983538442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0.19054354754459535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6.1761897112553754E-2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6.9060039249150096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6.2671669187908652</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8.1715680675874758E-2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0.12509627712859217</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1.3059873164857168</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0.12509627712859395</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0.23893954872975876</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6.1165535972522154</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0.15007570198916387</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0.12017966178120965</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1.2546585525040284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0.12017966178120965</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0.431072039822471</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0.14043684599099748</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6.3663334271970333</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7.3920650436948065E-2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0.11180357351182924</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1.1672133839293286</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0.11180357351183012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0.23694414333651537</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5.3727274284974538</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0.34173155321997584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0.10208421440980775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1.0657446591761435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0.10208421440980775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6.2731968727949727E-2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7.2130532222167609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6.8371524347364598</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0.26893462561220005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0.15183809465541831</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1.5851680827838841</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0.15183809465541831</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0.48903885017325521</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5.4413392511183538</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0.26069177118947273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0.10782058420185248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1.1256315428072359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0.10782058420185248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0.38674130445930377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0.18761737271089807</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5.6425376707010679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3.1898931354954918E-2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0.37283460395402646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0.10394350007478881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1.0851553367112814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0.10394350007478881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0.3602426425441676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7.3833029235345524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0.32251157691192578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0.10577480855542021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1.1042739364264378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0.10577480855542021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0.29690818825798893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7.6580499078141129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0.2709619206103655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0.12877678929395309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1.3444113392980803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0.12877678929395309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0.18359424396715518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8.0605324205142157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8.1730154324637372</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0.3136115435140141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0.11877904039537235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1.2400362647182561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0.11877904039537235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9.9854858359526233E-2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8.1730154324637372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3.3679449840851552</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0.13178800572893801</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0.59540294192805421</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0.16599388866399201</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1.7329525561057992</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0.16599388866399245</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0.59540294192805376</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0.37339630499946974</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2.10606252068406</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0.13725907459053666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0.16745444657563535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1.7482005726845555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0.16745444657563446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0.60064181237351022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0.18355532153743148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4.6298274474862504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7.4647315337550566</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0.34944524059917548</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0.22654348690671622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2.3650817380319467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0.22654348690671622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0.57492911566561222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7.5885152104824778</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0.36309686360422422</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0.1658043797178701</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1.7309741096989466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0.1658043797178701</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0.59472319290264863</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0.31386082495866496</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5.8768554803260651</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0.46898290285235777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0.41870091248693608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0.1167306839731177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1.2186517154054357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0.11673068397311859</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0.4187009124869352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6.2179687440861997E-2</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9.052607587184049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3.385365211069995</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7.3928083467172945E-2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0.1316893172424789</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1.3748177162662403</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0.13168931724247868</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0.43132484088423206</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2.9749131644331208</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8.2561988507325212E-2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9.0810360217997932E-2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0.94804722708328604</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9.081036021799882E-2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0.32572738711356797</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0.6160183942588553</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1.336610537589151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0.61417299472418907</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0.4265602286744512</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0.11892180256581586</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1.2415266814448929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0.1189218025658163</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0.42656022867444987</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0.18621258106514516</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1.9821104974174899</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4.0664090691882926E-2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1.3623478245281362</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0.13049486687306011</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0.46807161557619459</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6.9853032709603191E-2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4.1885397631575003</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0.15723569151494887</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0.13827388856405909</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1.4435597030612426</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0.13827388856405776</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0.49597416329900845</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0.10187233993523748</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4.5380288633610464</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1.2981936381208037E-2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0.15631429817225051</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1.6318990099799215</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0.15631429817225051</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0.11389774107400008</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5.2919884404616644</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4.4793330844186627</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6.3257909232931464</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0.10698704885166199</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0.20977648075799182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2.1900365818666483</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0.20977648075799227</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0.60663410764593895</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5.2413029070709092</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8.0429162677601251E-2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0.14243221583987697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1.4869720475743708</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0.14243221583987697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0.36796686476514928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3.7173632617664158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7.7732660200777204</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0.21413332336890978</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0.32971981755038371</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9.1923419974272669E-2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0.9596674124121467</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9.1923419974273557E-2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4.0620508230983177E-2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7.7727442271273652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0.17791736299205319</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0.33815301770832029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9.4274533127265414E-2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0.98421269887398921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9.4274533127265414E-2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0.23705033991371316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7.7737878130280764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6.8097487789047157</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0.37111930351948086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0.10983400003709232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1.146651317368014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0.1098340000370932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0.39396321920131783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0.13518932453976706</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6.8097487789047157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7.7837069203090081E-2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0.19294506095369401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2.014318956311218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0.19294506095369401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0.50298570201206694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1.927904805420015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0.28006103598254573</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0.13959637850899842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1.4573663097318441</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0.13959637850899753</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9.0291268617754383E-2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7.2603237395551616</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0.10055372158311826</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0.11377669904903165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1.1878125335169099</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0.11377669904903254</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0.29261254385343083</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6.3203266487023564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0.44725226412994701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0.16284274232061602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1.6470136102721806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7.1511814466152988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8.2901250436495211E-2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0.13340562226056107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1.3927356962116404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0.13340562226056107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0.1838163974419782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8.0278643979819346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3.0650537152254742E-2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0.17636408695979355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1.8004342903420545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7.681902806981971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0.40885695637900898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0.17454151605066848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1.8221885686337522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0.17454151605066848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0.17410884892373435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6.5852677055848066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0.82803270091590608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0.34905351759176639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3.6440690099911306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0.3428169028364163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6.5657115039893883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0.29664917209707298</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0.16136359914082998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1.684612992949261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0.11181399660228664</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5.5791118925613263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0.27151047571509679</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0.20657313812222444</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2.1565941409827287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0.20657313812222355</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5.6837615391220453E-2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7.3302005664260257</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0.15511960740890363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0.21194173399780425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2.2126415173058334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0.21194173399780425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0.760213119623117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6.1858440367501544E-4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7.6026584544999984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0.60203985499819535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0.2557232831449614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2.6284528944864762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8.1684946982433893</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0.54961840211324819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0.21264254443398301</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2.2199578784471683</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0.21264254443398123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0.2348004594838411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7.1894101935004464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0.25353475681979987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0.11753774287435448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1.2270772953896163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0.11753774287435359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0.16560730477775998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6.0644518222324182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0.14575624475239701</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0.28133113250963815</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2.9370569550400254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0.2813311325096377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0.12208324322396891</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4.2391406143250396</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0.15271263256643497</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0.29488667922810485</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8.2212201440883703E-2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0.85828367403606975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8.2212201440883703E-2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0.14318737271320359</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9.1110578879809658</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5.0527349749466488E-2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0.37838499291942096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0.10549090702071418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1.1013100448385451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0.10549090702071418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0.20652847132385865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9.3683673965739498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0.36409920374298554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0.13374675839382988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1.3962971088569347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0.13374675839382988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0.17511837545185394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7.6278908561216978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2.655066648057991E-2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0.20969242179897596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2.189159018306551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0.20969242179897618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0.53479373173277445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1.76548532183715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0.33192191150125705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0.11538752868362057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1.2046293654809039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0.11538752868362145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0.27700124856761921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6.944136048497076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1.4522962695874497E-2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1.3573469585230047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0.13001585018448747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0.15645665884589288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6.792024354593539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0.22945205645576294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0.12045180577504411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1.2574996970397674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0.120451805775045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0.39954211159980968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5.5080157424403451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2947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RDY | Dorset Healthcare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2947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RDY | Dorset Healthcare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2947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RDY | Dorset Healthcare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62947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RDY | Dorset Healthcare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60061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RDY | Dorset Healthcare University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6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Dorset Healthcare University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9872619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40733340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065324980"/>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2149999959"/>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28940179"/>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4931979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9833068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14644070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137961995"/>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01466260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004549287"/>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132744628"/>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28347611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620836897"/>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7809089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256308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693939915"/>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56891937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187316998"/>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6695935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375389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952877271"/>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93671162"/>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795004096"/>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274038665"/>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087097251"/>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42845361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164718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379805607"/>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955817129"/>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823070173"/>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81733427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875709124"/>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3875112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92376520"/>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8540572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563639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3055611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27760095"/>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9146906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006911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29415169"/>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54416555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4141845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9519504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014791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446782013"/>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82827163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194731456"/>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56488098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872964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828199229"/>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4035353723"/>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859676715"/>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422137007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396530048"/>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124748858"/>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780803577"/>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202342200"/>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783651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789506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69950234"/>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59618145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872542976"/>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3343586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827194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101139235"/>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7761988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233766891"/>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0857535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121064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02288090"/>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56818861"/>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1083468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7250183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1.9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85926845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85305255"/>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575105782"/>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059506866"/>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119816307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58197202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2876181427"/>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66531586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309373998"/>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280269857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69270518"/>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092350778"/>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824659617"/>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4035705705"/>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502571776"/>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37261289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288996132"/>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126108426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4767081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7198281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55408506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556574442"/>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3765354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722046881"/>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206988178"/>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2522080965"/>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337874848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620891680"/>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RDY Dorset Healthcare University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RDY Dorset Healthcare University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80061148"/>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50342367"/>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7495773"/>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this person or team,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68492933"/>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Did the NHS mental health team give your family or carer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RDY Dorset Healthcare University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8567</Words>
  <Application>Microsoft Office PowerPoint</Application>
  <PresentationFormat>Widescreen</PresentationFormat>
  <Paragraphs>1081</Paragraphs>
  <Slides>81</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Arial Black</vt:lpstr>
      <vt:lpstr>Calibri</vt:lpstr>
      <vt:lpstr>Calibri Light</vt:lpstr>
      <vt:lpstr>Office Theme</vt:lpstr>
      <vt:lpstr>Dorset Healthcare University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2025-03-21T18:27:22Z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